
<file path=[Content_Types].xml><?xml version="1.0" encoding="utf-8"?>
<Types xmlns="http://schemas.openxmlformats.org/package/2006/content-types">
  <Default Extension="bin" ContentType="application/vnd.openxmlformats-officedocument.oleObject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32404050" cy="43206988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000000"/>
          </p15:clr>
        </p15:guide>
        <p15:guide id="2" pos="2160">
          <p15:clr>
            <a:srgbClr val="000000"/>
          </p15:clr>
        </p15:guide>
      </p15:notes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8" roundtripDataSignature="AMtx7miLswZA4iSjVBYgvtJijb7gD34hv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51691CD-0B67-45A0-850D-511B99B74A1F}">
  <a:tblStyle styleId="{951691CD-0B67-45A0-850D-511B99B74A1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160"/>
        <p:guide pos="2880"/>
      </p:guideLst>
    </p:cSldViewPr>
  </p:slide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3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10" Type="http://schemas.openxmlformats.org/officeDocument/2006/relationships/viewProps" Target="viewProps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68625" cy="454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‹nº›</a:t>
            </a:fld>
            <a:endParaRPr/>
          </a:p>
        </p:txBody>
      </p:sp>
      <p:sp>
        <p:nvSpPr>
          <p:cNvPr id="4" name="Google Shape;4;n"/>
          <p:cNvSpPr/>
          <p:nvPr/>
        </p:nvSpPr>
        <p:spPr>
          <a:xfrm>
            <a:off x="0" y="0"/>
            <a:ext cx="6858000" cy="9144000"/>
          </a:xfrm>
          <a:prstGeom prst="roundRect">
            <a:avLst>
              <a:gd name="adj" fmla="val 5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" name="Google Shape;5;n"/>
          <p:cNvSpPr/>
          <p:nvPr/>
        </p:nvSpPr>
        <p:spPr>
          <a:xfrm>
            <a:off x="0" y="0"/>
            <a:ext cx="6858000" cy="9144000"/>
          </a:xfrm>
          <a:prstGeom prst="roundRect">
            <a:avLst>
              <a:gd name="adj" fmla="val 5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" name="Google Shape;6;n"/>
          <p:cNvSpPr/>
          <p:nvPr/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" name="Google Shape;7;n"/>
          <p:cNvSpPr/>
          <p:nvPr/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Google Shape;8;n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68575" cy="34258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9" name="Google Shape;9;n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6025" cy="4111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10" name="Google Shape;10;n"/>
          <p:cNvSpPr/>
          <p:nvPr/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" name="Google Shape;11;n"/>
          <p:cNvSpPr txBox="1">
            <a:spLocks noGrp="1"/>
          </p:cNvSpPr>
          <p:nvPr>
            <p:ph type="sldNum" idx="3"/>
          </p:nvPr>
        </p:nvSpPr>
        <p:spPr>
          <a:xfrm>
            <a:off x="3886200" y="8686800"/>
            <a:ext cx="2968625" cy="454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4" name="Google Shape;24;p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 txBox="1">
            <a:spLocks noGrp="1"/>
          </p:cNvSpPr>
          <p:nvPr>
            <p:ph type="dt" idx="10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sldNum" idx="12"/>
          </p:nvPr>
        </p:nvSpPr>
        <p:spPr>
          <a:xfrm>
            <a:off x="23223537" y="39365237"/>
            <a:ext cx="6746875" cy="2878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25" tIns="207000" rIns="413625" bIns="207000" anchor="t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6300"/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6300"/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6300"/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6300"/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6300"/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6300"/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6300"/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6300"/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6300"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2"/>
          <p:cNvSpPr txBox="1">
            <a:spLocks noGrp="1"/>
          </p:cNvSpPr>
          <p:nvPr>
            <p:ph type="title"/>
          </p:nvPr>
        </p:nvSpPr>
        <p:spPr>
          <a:xfrm>
            <a:off x="2430462" y="3840162"/>
            <a:ext cx="27539950" cy="7197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25" tIns="207000" rIns="413625" bIns="2070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99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99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99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99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99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99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99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99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99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body" idx="1"/>
          </p:nvPr>
        </p:nvSpPr>
        <p:spPr>
          <a:xfrm>
            <a:off x="2430462" y="12480925"/>
            <a:ext cx="27539950" cy="2592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25" tIns="207000" rIns="413625" bIns="2070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SzPts val="1400"/>
              <a:buNone/>
              <a:defRPr sz="145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3200"/>
              </a:spcBef>
              <a:spcAft>
                <a:spcPts val="0"/>
              </a:spcAft>
              <a:buSzPts val="1400"/>
              <a:buNone/>
              <a:defRPr sz="127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2700"/>
              </a:spcBef>
              <a:spcAft>
                <a:spcPts val="0"/>
              </a:spcAft>
              <a:buSzPts val="1400"/>
              <a:buNone/>
              <a:defRPr sz="109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SzPts val="1400"/>
              <a:buNone/>
              <a:defRPr sz="9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SzPts val="1400"/>
              <a:buNone/>
              <a:defRPr sz="9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SzPts val="1400"/>
              <a:buNone/>
              <a:defRPr sz="9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SzPts val="1400"/>
              <a:buNone/>
              <a:defRPr sz="9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SzPts val="1400"/>
              <a:buNone/>
              <a:defRPr sz="9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SzPts val="1400"/>
              <a:buNone/>
              <a:defRPr sz="9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5" name="Google Shape;15;p2"/>
          <p:cNvSpPr/>
          <p:nvPr/>
        </p:nvSpPr>
        <p:spPr>
          <a:xfrm>
            <a:off x="2430462" y="39365237"/>
            <a:ext cx="6750050" cy="288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" name="Google Shape;16;p2"/>
          <p:cNvSpPr/>
          <p:nvPr/>
        </p:nvSpPr>
        <p:spPr>
          <a:xfrm>
            <a:off x="11071225" y="39365237"/>
            <a:ext cx="10261600" cy="288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" name="Google Shape;17;p2"/>
          <p:cNvSpPr txBox="1">
            <a:spLocks noGrp="1"/>
          </p:cNvSpPr>
          <p:nvPr>
            <p:ph type="sldNum" idx="12"/>
          </p:nvPr>
        </p:nvSpPr>
        <p:spPr>
          <a:xfrm>
            <a:off x="23223537" y="39365237"/>
            <a:ext cx="6746875" cy="2878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25" tIns="207000" rIns="413625" bIns="2070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Times New Roman"/>
              <a:buNone/>
              <a:defRPr sz="63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Times New Roman"/>
              <a:buNone/>
              <a:defRPr sz="63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Times New Roman"/>
              <a:buNone/>
              <a:defRPr sz="63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Times New Roman"/>
              <a:buNone/>
              <a:defRPr sz="63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Times New Roman"/>
              <a:buNone/>
              <a:defRPr sz="63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Times New Roman"/>
              <a:buNone/>
              <a:defRPr sz="63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Times New Roman"/>
              <a:buNone/>
              <a:defRPr sz="63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Times New Roman"/>
              <a:buNone/>
              <a:defRPr sz="63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Times New Roman"/>
              <a:buNone/>
              <a:defRPr sz="63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"/>
          <p:cNvSpPr txBox="1"/>
          <p:nvPr/>
        </p:nvSpPr>
        <p:spPr>
          <a:xfrm>
            <a:off x="1147037" y="8055812"/>
            <a:ext cx="30110100" cy="221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Times New Roman"/>
              <a:buNone/>
            </a:pPr>
            <a:r>
              <a:rPr lang="en-US" sz="7200" b="1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Título do trabalho Times News Roman, negrito, corpo 85pt, podendo reduzir até 70pt, caso a quantidade de texto ultrapasse o espaço delimitado</a:t>
            </a:r>
            <a:endParaRPr/>
          </a:p>
        </p:txBody>
      </p:sp>
      <p:sp>
        <p:nvSpPr>
          <p:cNvPr id="27" name="Google Shape;27;p1"/>
          <p:cNvSpPr txBox="1"/>
          <p:nvPr/>
        </p:nvSpPr>
        <p:spPr>
          <a:xfrm>
            <a:off x="2429737" y="10198937"/>
            <a:ext cx="27544800" cy="22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Times New Roman"/>
              <a:buNone/>
            </a:pPr>
            <a:r>
              <a:rPr lang="en-US" sz="4000" b="1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Nomes dos autores: Times News Roman, negrito, corpo 42pt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Times New Roman"/>
              <a:buNone/>
            </a:pPr>
            <a:r>
              <a:rPr lang="en-US" sz="40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Instituições; unidade acadêmic e endereço eletrônico: Times News Roman,, corpo 42pt </a:t>
            </a:r>
            <a:endParaRPr/>
          </a:p>
        </p:txBody>
      </p:sp>
      <p:sp>
        <p:nvSpPr>
          <p:cNvPr id="28" name="Google Shape;28;p1"/>
          <p:cNvSpPr txBox="1"/>
          <p:nvPr/>
        </p:nvSpPr>
        <p:spPr>
          <a:xfrm>
            <a:off x="1751799" y="18722975"/>
            <a:ext cx="14400300" cy="716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Times New Roman"/>
              <a:buNone/>
            </a:pPr>
            <a:r>
              <a:rPr lang="en-US" sz="6000" b="1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METODOLOGIA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r>
              <a:rPr lang="en-US"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Corpo do texto Times News Roman regular tamanho 24pt,. ........................................................................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r>
              <a:rPr lang="en-US"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9" name="Google Shape;29;p1"/>
          <p:cNvSpPr txBox="1"/>
          <p:nvPr/>
        </p:nvSpPr>
        <p:spPr>
          <a:xfrm>
            <a:off x="17463300" y="32958075"/>
            <a:ext cx="13267200" cy="58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Times New Roman"/>
              <a:buNone/>
            </a:pPr>
            <a:r>
              <a:rPr lang="en-US" sz="6000" b="1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CONCLUSÃO/CONS</a:t>
            </a:r>
            <a:r>
              <a:rPr lang="en-US" sz="6000" b="1"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r>
              <a:rPr lang="en-US" sz="6000" b="1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FINAIS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r>
              <a:rPr lang="en-US"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Corpo do texto Times News Roman regular tamanho 24pt,. ........................................................................ nnnnnnnnnnbbbbbbbbbbbbbbbaaaaaaaaaaaaaaaaaaacccccccckkkkkkkkkkkkkkkkkkkpppppppppppppppp nnnnnnnnnnbbbbbbbbbbbbbbbaaaaaaaaaaaaaaaaaaacccccccckkkkkkkkkkkkkkkkkkkpppppppppppppppp nnnnnnnnnnbbbbbbbbbbbbbbbaaaaaaaaaaaaaaaaaaacccccccckkkkkkkkkkkkkkkkkkkpppppppppppppppp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r>
              <a:rPr lang="en-US"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</a:t>
            </a:r>
            <a:endParaRPr/>
          </a:p>
        </p:txBody>
      </p:sp>
      <p:sp>
        <p:nvSpPr>
          <p:cNvPr id="30" name="Google Shape;30;p1"/>
          <p:cNvSpPr txBox="1"/>
          <p:nvPr/>
        </p:nvSpPr>
        <p:spPr>
          <a:xfrm>
            <a:off x="17443400" y="38187312"/>
            <a:ext cx="14400300" cy="419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Times New Roman"/>
              <a:buNone/>
            </a:pPr>
            <a:r>
              <a:rPr lang="en-US" sz="6000" b="1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REFERÊNCIAS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r>
              <a:rPr lang="en-US"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Corpo do texto Times News Roman regular tamanho 24pt,. ........................................................................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</a:t>
            </a:r>
            <a:endParaRPr/>
          </a:p>
        </p:txBody>
      </p:sp>
      <p:sp>
        <p:nvSpPr>
          <p:cNvPr id="31" name="Google Shape;31;p1"/>
          <p:cNvSpPr txBox="1"/>
          <p:nvPr/>
        </p:nvSpPr>
        <p:spPr>
          <a:xfrm>
            <a:off x="1751799" y="26092150"/>
            <a:ext cx="14400300" cy="1064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Times New Roman"/>
              <a:buNone/>
            </a:pPr>
            <a:r>
              <a:rPr lang="en-US" sz="6000" b="1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RESULTADOS E DISCUSSÃO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r>
              <a:rPr lang="en-US"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Corpo do texto Times News Roman regular tamanho 24pt,. ........................................................................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r>
              <a:rPr lang="en-US"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r>
              <a:rPr lang="en-US"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</a:t>
            </a:r>
            <a:endParaRPr/>
          </a:p>
        </p:txBody>
      </p:sp>
      <p:graphicFrame>
        <p:nvGraphicFramePr>
          <p:cNvPr id="32" name="Google Shape;32;p1"/>
          <p:cNvGraphicFramePr/>
          <p:nvPr/>
        </p:nvGraphicFramePr>
        <p:xfrm>
          <a:off x="1693063" y="36957000"/>
          <a:ext cx="13103675" cy="3767075"/>
        </p:xfrm>
        <a:graphic>
          <a:graphicData uri="http://schemas.openxmlformats.org/drawingml/2006/table">
            <a:tbl>
              <a:tblPr>
                <a:noFill/>
                <a:tableStyleId>{951691CD-0B67-45A0-850D-511B99B74A1F}</a:tableStyleId>
              </a:tblPr>
              <a:tblGrid>
                <a:gridCol w="2621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1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19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210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21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539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8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Times New Roman"/>
                        <a:buNone/>
                      </a:pPr>
                      <a:r>
                        <a:rPr lang="en-US" sz="3200" b="1" i="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Coluna 1</a:t>
                      </a:r>
                      <a:endParaRPr/>
                    </a:p>
                  </a:txBody>
                  <a:tcPr marL="91450" marR="91450" marT="45725" marB="45725">
                    <a:lnT w="9525" cap="flat" cmpd="sng">
                      <a:solidFill>
                        <a:srgbClr val="00CC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CC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8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Times New Roman"/>
                        <a:buNone/>
                      </a:pPr>
                      <a:r>
                        <a:rPr lang="en-US" sz="3200" b="1" i="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Coluna 2</a:t>
                      </a:r>
                      <a:endParaRPr/>
                    </a:p>
                  </a:txBody>
                  <a:tcPr marL="91450" marR="91450" marT="45725" marB="45725">
                    <a:lnT w="9525" cap="flat" cmpd="sng">
                      <a:solidFill>
                        <a:srgbClr val="00CC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CC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8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Times New Roman"/>
                        <a:buNone/>
                      </a:pPr>
                      <a:r>
                        <a:rPr lang="en-US" sz="3200" b="1" i="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Coluna 3</a:t>
                      </a:r>
                      <a:endParaRPr/>
                    </a:p>
                  </a:txBody>
                  <a:tcPr marL="91450" marR="91450" marT="45725" marB="45725">
                    <a:lnT w="9525" cap="flat" cmpd="sng">
                      <a:solidFill>
                        <a:srgbClr val="00CC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CC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8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Times New Roman"/>
                        <a:buNone/>
                      </a:pPr>
                      <a:r>
                        <a:rPr lang="en-US" sz="3200" b="1" i="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Coluna 4</a:t>
                      </a:r>
                      <a:endParaRPr/>
                    </a:p>
                  </a:txBody>
                  <a:tcPr marL="91450" marR="91450" marT="45725" marB="45725">
                    <a:lnT w="9525" cap="flat" cmpd="sng">
                      <a:solidFill>
                        <a:srgbClr val="00CC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CC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8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Times New Roman"/>
                        <a:buNone/>
                      </a:pPr>
                      <a:r>
                        <a:rPr lang="en-US" sz="3200" b="1" i="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Coluna 5</a:t>
                      </a:r>
                      <a:endParaRPr/>
                    </a:p>
                  </a:txBody>
                  <a:tcPr marL="91450" marR="91450" marT="45725" marB="45725">
                    <a:lnT w="9525" cap="flat" cmpd="sng">
                      <a:solidFill>
                        <a:srgbClr val="00CC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CC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26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8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Times New Roman"/>
                        <a:buNone/>
                      </a:pPr>
                      <a:r>
                        <a:rPr lang="en-US" sz="3200" b="0" i="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123</a:t>
                      </a:r>
                      <a:endParaRPr/>
                    </a:p>
                  </a:txBody>
                  <a:tcPr marL="91450" marR="91450" marT="45725" marB="45725">
                    <a:lnT w="9525" cap="flat" cmpd="sng">
                      <a:solidFill>
                        <a:srgbClr val="00CC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solidFill>
                      <a:srgbClr val="00CC99">
                        <a:alpha val="1960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8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Times New Roman"/>
                        <a:buNone/>
                      </a:pPr>
                      <a:r>
                        <a:rPr lang="en-US" sz="3200" b="0" i="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123</a:t>
                      </a:r>
                      <a:endParaRPr/>
                    </a:p>
                  </a:txBody>
                  <a:tcPr marL="91450" marR="91450" marT="45725" marB="45725">
                    <a:lnT w="9525" cap="flat" cmpd="sng">
                      <a:solidFill>
                        <a:srgbClr val="00CC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solidFill>
                      <a:srgbClr val="00CC99">
                        <a:alpha val="1960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8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Times New Roman"/>
                        <a:buNone/>
                      </a:pPr>
                      <a:r>
                        <a:rPr lang="en-US" sz="3200" b="0" i="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123</a:t>
                      </a:r>
                      <a:endParaRPr/>
                    </a:p>
                  </a:txBody>
                  <a:tcPr marL="91450" marR="91450" marT="45725" marB="45725">
                    <a:lnT w="9525" cap="flat" cmpd="sng">
                      <a:solidFill>
                        <a:srgbClr val="00CC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solidFill>
                      <a:srgbClr val="00CC99">
                        <a:alpha val="1960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8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Times New Roman"/>
                        <a:buNone/>
                      </a:pPr>
                      <a:r>
                        <a:rPr lang="en-US" sz="3200" b="0" i="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123</a:t>
                      </a:r>
                      <a:endParaRPr/>
                    </a:p>
                  </a:txBody>
                  <a:tcPr marL="91450" marR="91450" marT="45725" marB="45725">
                    <a:lnT w="9525" cap="flat" cmpd="sng">
                      <a:solidFill>
                        <a:srgbClr val="00CC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solidFill>
                      <a:srgbClr val="00CC99">
                        <a:alpha val="1960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8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Times New Roman"/>
                        <a:buNone/>
                      </a:pPr>
                      <a:r>
                        <a:rPr lang="en-US" sz="3200" b="0" i="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123</a:t>
                      </a:r>
                      <a:endParaRPr/>
                    </a:p>
                  </a:txBody>
                  <a:tcPr marL="91450" marR="91450" marT="45725" marB="45725">
                    <a:lnT w="9525" cap="flat" cmpd="sng">
                      <a:solidFill>
                        <a:srgbClr val="00CC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solidFill>
                      <a:srgbClr val="00CC99">
                        <a:alpha val="19607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39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8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Times New Roman"/>
                        <a:buNone/>
                      </a:pPr>
                      <a:r>
                        <a:rPr lang="en-US" sz="3200" b="0" i="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123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8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Times New Roman"/>
                        <a:buNone/>
                      </a:pPr>
                      <a:r>
                        <a:rPr lang="en-US" sz="3200" b="0" i="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123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8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Times New Roman"/>
                        <a:buNone/>
                      </a:pPr>
                      <a:r>
                        <a:rPr lang="en-US" sz="3200" b="0" i="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123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8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Times New Roman"/>
                        <a:buNone/>
                      </a:pPr>
                      <a:r>
                        <a:rPr lang="en-US" sz="3200" b="0" i="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123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8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Times New Roman"/>
                        <a:buNone/>
                      </a:pPr>
                      <a:r>
                        <a:rPr lang="en-US" sz="3200" b="0" i="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123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26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8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Times New Roman"/>
                        <a:buNone/>
                      </a:pPr>
                      <a:r>
                        <a:rPr lang="en-US" sz="3200" b="0" i="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123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00CC99">
                        <a:alpha val="1960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8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Times New Roman"/>
                        <a:buNone/>
                      </a:pPr>
                      <a:r>
                        <a:rPr lang="en-US" sz="3200" b="0" i="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123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00CC99">
                        <a:alpha val="1960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8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Times New Roman"/>
                        <a:buNone/>
                      </a:pPr>
                      <a:r>
                        <a:rPr lang="en-US" sz="3200" b="0" i="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123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00CC99">
                        <a:alpha val="1960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8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Times New Roman"/>
                        <a:buNone/>
                      </a:pPr>
                      <a:r>
                        <a:rPr lang="en-US" sz="3200" b="0" i="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123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00CC99">
                        <a:alpha val="1960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8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Times New Roman"/>
                        <a:buNone/>
                      </a:pPr>
                      <a:r>
                        <a:rPr lang="en-US" sz="3200" b="0" i="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123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00CC99">
                        <a:alpha val="19607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39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8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Times New Roman"/>
                        <a:buNone/>
                      </a:pPr>
                      <a:r>
                        <a:rPr lang="en-US" sz="3200" b="0" i="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123</a:t>
                      </a:r>
                      <a:endParaRPr/>
                    </a:p>
                  </a:txBody>
                  <a:tcPr marL="91450" marR="91450" marT="45725" marB="45725">
                    <a:lnB w="9525" cap="flat" cmpd="sng">
                      <a:solidFill>
                        <a:srgbClr val="00CC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8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Times New Roman"/>
                        <a:buNone/>
                      </a:pPr>
                      <a:r>
                        <a:rPr lang="en-US" sz="3200" b="0" i="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123</a:t>
                      </a:r>
                      <a:endParaRPr/>
                    </a:p>
                  </a:txBody>
                  <a:tcPr marL="91450" marR="91450" marT="45725" marB="45725">
                    <a:lnB w="9525" cap="flat" cmpd="sng">
                      <a:solidFill>
                        <a:srgbClr val="00CC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8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Times New Roman"/>
                        <a:buNone/>
                      </a:pPr>
                      <a:r>
                        <a:rPr lang="en-US" sz="3200" b="0" i="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123</a:t>
                      </a:r>
                      <a:endParaRPr/>
                    </a:p>
                  </a:txBody>
                  <a:tcPr marL="91450" marR="91450" marT="45725" marB="45725">
                    <a:lnB w="9525" cap="flat" cmpd="sng">
                      <a:solidFill>
                        <a:srgbClr val="00CC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8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Times New Roman"/>
                        <a:buNone/>
                      </a:pPr>
                      <a:r>
                        <a:rPr lang="en-US" sz="3200" b="0" i="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123</a:t>
                      </a:r>
                      <a:endParaRPr/>
                    </a:p>
                  </a:txBody>
                  <a:tcPr marL="91450" marR="91450" marT="45725" marB="45725">
                    <a:lnB w="9525" cap="flat" cmpd="sng">
                      <a:solidFill>
                        <a:srgbClr val="00CC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8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Times New Roman"/>
                        <a:buNone/>
                      </a:pPr>
                      <a:r>
                        <a:rPr lang="en-US" sz="3200" b="0" i="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123</a:t>
                      </a:r>
                      <a:endParaRPr/>
                    </a:p>
                  </a:txBody>
                  <a:tcPr marL="91450" marR="91450" marT="45725" marB="45725">
                    <a:lnB w="9525" cap="flat" cmpd="sng">
                      <a:solidFill>
                        <a:srgbClr val="00CC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3" name="Google Shape;33;p1"/>
          <p:cNvGraphicFramePr/>
          <p:nvPr/>
        </p:nvGraphicFramePr>
        <p:xfrm>
          <a:off x="17476000" y="20815300"/>
          <a:ext cx="13816747" cy="679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13816747" imgH="6799900" progId="">
                  <p:embed/>
                </p:oleObj>
              </mc:Choice>
              <mc:Fallback>
                <p:oleObj r:id="rId3" imgW="13816747" imgH="6799900" progId="">
                  <p:embed/>
                  <p:pic>
                    <p:nvPicPr>
                      <p:cNvPr id="33" name="Google Shape;33;p1"/>
                      <p:cNvPicPr preferRelativeResize="0"/>
                      <p:nvPr/>
                    </p:nvPicPr>
                    <p:blipFill rotWithShape="1">
                      <a:blip r:embed="rId4">
                        <a:alphaModFix/>
                      </a:blip>
                      <a:srcRect/>
                      <a:stretch/>
                    </p:blipFill>
                    <p:spPr>
                      <a:xfrm>
                        <a:off x="17476000" y="20815300"/>
                        <a:ext cx="13816747" cy="679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Google Shape;34;p1"/>
          <p:cNvSpPr txBox="1"/>
          <p:nvPr/>
        </p:nvSpPr>
        <p:spPr>
          <a:xfrm>
            <a:off x="1751799" y="13342937"/>
            <a:ext cx="14400300" cy="487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Times New Roman"/>
              <a:buNone/>
            </a:pPr>
            <a:r>
              <a:rPr lang="en-US" sz="6000" b="1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INTRODUÇÃO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r>
              <a:rPr lang="en-US"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Corpo do texto Times News Roman regular tamanho 24pt,. ........................................................................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r>
              <a:rPr lang="en-US"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nnnnnnnnnnbbbbbbbbbbbbbbbaaaaaaaaaaaaaaaaaaacccccccckkkkkkkkkkkkkkkkkkkpppppppppppppppp nnnnnnnnnnbbbbbbbbbbbbbbbaaaaaaaaaaaaaaaaaaacccccccckkkkkkkkkkkkkkkkkkkpppppppppppppppp nnnnnnnnnnbbbbbbbbbbbbbbbaaaaaaaaaaaaaaaaaaacccccccckkkkkkkkkkkskkkkkkkkpppppppppppppppp nnnnnnnnnnbbbbbbbbbbbbbbbaaaaaaaaaaaaaaaaaaacccccccckkkkkkkkkkkkkkkk</a:t>
            </a: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k</a:t>
            </a:r>
            <a:r>
              <a:rPr lang="en-US"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kkpppppppppppppppp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r>
              <a:rPr lang="en-US"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</a:t>
            </a:r>
            <a:endParaRPr/>
          </a:p>
        </p:txBody>
      </p:sp>
      <p:pic>
        <p:nvPicPr>
          <p:cNvPr id="35" name="Google Shape;35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7444250" y="13555650"/>
            <a:ext cx="13816749" cy="5308882"/>
          </a:xfrm>
          <a:prstGeom prst="rect">
            <a:avLst/>
          </a:prstGeom>
          <a:noFill/>
          <a:ln>
            <a:noFill/>
          </a:ln>
        </p:spPr>
      </p:pic>
      <p:sp>
        <p:nvSpPr>
          <p:cNvPr id="36" name="Google Shape;36;p1"/>
          <p:cNvSpPr txBox="1"/>
          <p:nvPr/>
        </p:nvSpPr>
        <p:spPr>
          <a:xfrm>
            <a:off x="1693063" y="41833800"/>
            <a:ext cx="4267200" cy="8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1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Tabela 1 -</a:t>
            </a:r>
            <a:r>
              <a:rPr lang="en-US" sz="2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Título da tabela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Fonte: Silva (2010).</a:t>
            </a:r>
            <a:endParaRPr/>
          </a:p>
        </p:txBody>
      </p:sp>
      <p:sp>
        <p:nvSpPr>
          <p:cNvPr id="37" name="Google Shape;37;p1"/>
          <p:cNvSpPr txBox="1"/>
          <p:nvPr/>
        </p:nvSpPr>
        <p:spPr>
          <a:xfrm>
            <a:off x="17487100" y="19367500"/>
            <a:ext cx="4267200" cy="8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1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Figura 1 -</a:t>
            </a:r>
            <a:r>
              <a:rPr lang="en-US" sz="2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Título da tabela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Fonte: Silva (2010).</a:t>
            </a:r>
            <a:endParaRPr/>
          </a:p>
        </p:txBody>
      </p:sp>
      <p:sp>
        <p:nvSpPr>
          <p:cNvPr id="38" name="Google Shape;38;p1"/>
          <p:cNvSpPr txBox="1"/>
          <p:nvPr/>
        </p:nvSpPr>
        <p:spPr>
          <a:xfrm>
            <a:off x="17404550" y="27732037"/>
            <a:ext cx="4267200" cy="8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1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Figura 2 -</a:t>
            </a:r>
            <a:r>
              <a:rPr lang="en-US" sz="2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Título da tabela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Fonte: Silva (2010).</a:t>
            </a:r>
            <a:endParaRPr/>
          </a:p>
        </p:txBody>
      </p:sp>
      <p:sp>
        <p:nvSpPr>
          <p:cNvPr id="39" name="Google Shape;39;p1"/>
          <p:cNvSpPr txBox="1"/>
          <p:nvPr/>
        </p:nvSpPr>
        <p:spPr>
          <a:xfrm>
            <a:off x="17404550" y="28555950"/>
            <a:ext cx="13103700" cy="415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r>
              <a:rPr lang="en-US"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Corpo do texto Times News Roman regular tamanho 24pt,. ........................................................................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</a:t>
            </a:r>
            <a:endParaRPr/>
          </a:p>
        </p:txBody>
      </p:sp>
      <p:sp>
        <p:nvSpPr>
          <p:cNvPr id="40" name="Google Shape;40;p1"/>
          <p:cNvSpPr/>
          <p:nvPr/>
        </p:nvSpPr>
        <p:spPr>
          <a:xfrm>
            <a:off x="17601400" y="23482300"/>
            <a:ext cx="1809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1" name="Google Shape;41;p1"/>
          <p:cNvSpPr/>
          <p:nvPr/>
        </p:nvSpPr>
        <p:spPr>
          <a:xfrm>
            <a:off x="17601400" y="23482300"/>
            <a:ext cx="1809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42" name="Google Shape;42;p1"/>
          <p:cNvPicPr preferRelativeResize="0"/>
          <p:nvPr/>
        </p:nvPicPr>
        <p:blipFill rotWithShape="1">
          <a:blip r:embed="rId6">
            <a:alphaModFix/>
          </a:blip>
          <a:srcRect t="-8080" b="8080"/>
          <a:stretch/>
        </p:blipFill>
        <p:spPr>
          <a:xfrm>
            <a:off x="-76150" y="-652650"/>
            <a:ext cx="32480200" cy="758082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POI_THEME_TEMPLATE_DESIGN">
  <a:themeElements>
    <a:clrScheme name="POI_THEME_TEMPLATE_DESIGN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CC99"/>
      </a:accent4>
      <a:accent5>
        <a:srgbClr val="3333CC"/>
      </a:accent5>
      <a:accent6>
        <a:srgbClr val="FFFFFF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Personalizar</PresentationFormat>
  <Slides>1</Slides>
  <Notes>1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POI_THEME_TEMPLATE_DESIGN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UniRV</dc:creator>
  <cp:revision>1</cp:revision>
  <dcterms:created xsi:type="dcterms:W3CDTF">2007-11-19T21:30:54Z</dcterms:created>
  <dcterms:modified xsi:type="dcterms:W3CDTF">2024-09-20T08:04:32Z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1046-10.2.0.5965</vt:lpwstr>
  </property>
</Properties>
</file>